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</p:sldIdLst>
  <p:sldSz cx="18288000" cy="10287000"/>
  <p:notesSz cx="6858000" cy="9144000"/>
  <p:embeddedFontLst>
    <p:embeddedFont>
      <p:font typeface="League Gothic" charset="1" panose="00000500000000000000"/>
      <p:regular r:id="rId6"/>
    </p:embeddedFont>
    <p:embeddedFont>
      <p:font typeface="League Gothic Italics" charset="1" panose="000005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Val" charset="1" panose="00000500000000000000"/>
      <p:regular r:id="rId12"/>
    </p:embeddedFont>
    <p:embeddedFont>
      <p:font typeface="Bernoru" charset="1" panose="00000A00000000000000"/>
      <p:regular r:id="rId13"/>
    </p:embeddedFont>
    <p:embeddedFont>
      <p:font typeface="Amsterdam Four" charset="1" panose="02000500000000000000"/>
      <p:regular r:id="rId14"/>
    </p:embeddedFont>
    <p:embeddedFont>
      <p:font typeface="Amsterdam Four Italics" charset="1" panose="02000500000000000000"/>
      <p:regular r:id="rId15"/>
    </p:embeddedFont>
    <p:embeddedFont>
      <p:font typeface="Horta" charset="1" panose="020C0706030708060507"/>
      <p:regular r:id="rId16"/>
    </p:embeddedFont>
    <p:embeddedFont>
      <p:font typeface="Arab Times" charset="1" panose="02000400000000000000"/>
      <p:regular r:id="rId17"/>
    </p:embeddedFont>
    <p:embeddedFont>
      <p:font typeface="Times New Roman" charset="1" panose="02030502070405020303"/>
      <p:regular r:id="rId18"/>
    </p:embeddedFont>
    <p:embeddedFont>
      <p:font typeface="Times New Roman Bold" charset="1" panose="02030802070405020303"/>
      <p:regular r:id="rId19"/>
    </p:embeddedFont>
    <p:embeddedFont>
      <p:font typeface="Times New Roman Italics" charset="1" panose="02030502070405090303"/>
      <p:regular r:id="rId20"/>
    </p:embeddedFont>
    <p:embeddedFont>
      <p:font typeface="Times New Roman Bold Italics" charset="1" panose="02030802070405090303"/>
      <p:regular r:id="rId21"/>
    </p:embeddedFont>
    <p:embeddedFont>
      <p:font typeface="Times New Roman Medium" charset="1" panose="02030502070405020303"/>
      <p:regular r:id="rId22"/>
    </p:embeddedFont>
    <p:embeddedFont>
      <p:font typeface="Times New Roman Medium Italics" charset="1" panose="02030502070405090303"/>
      <p:regular r:id="rId23"/>
    </p:embeddedFont>
    <p:embeddedFont>
      <p:font typeface="Times New Roman Semi-Bold" charset="1" panose="02030702070405020303"/>
      <p:regular r:id="rId24"/>
    </p:embeddedFont>
    <p:embeddedFont>
      <p:font typeface="Times New Roman Semi-Bold Italics" charset="1" panose="02030702070405090303"/>
      <p:regular r:id="rId25"/>
    </p:embeddedFont>
    <p:embeddedFont>
      <p:font typeface="Times New Roman Ultra-Bold" charset="1" panose="02030902070405020303"/>
      <p:regular r:id="rId26"/>
    </p:embeddedFont>
    <p:embeddedFont>
      <p:font typeface="ITC Franklin Gothic LT" charset="1" panose="020B0504030503020204"/>
      <p:regular r:id="rId27"/>
    </p:embeddedFont>
    <p:embeddedFont>
      <p:font typeface="ITC Franklin Gothic LT Italics" charset="1" panose="020B0504030503090204"/>
      <p:regular r:id="rId28"/>
    </p:embeddedFont>
    <p:embeddedFont>
      <p:font typeface="ITC Franklin Gothic LT Semi-Bold" charset="1" panose="020B0704030502020204"/>
      <p:regular r:id="rId29"/>
    </p:embeddedFont>
    <p:embeddedFont>
      <p:font typeface="ITC Franklin Gothic LT Semi-Bold Italics" charset="1" panose="020B0704030502090204"/>
      <p:regular r:id="rId30"/>
    </p:embeddedFont>
    <p:embeddedFont>
      <p:font typeface="ITC Franklin Gothic LT Ultra-Bold" charset="1" panose="020B0904030502020204"/>
      <p:regular r:id="rId31"/>
    </p:embeddedFont>
    <p:embeddedFont>
      <p:font typeface="ITC Franklin Gothic LT Ultra-Bold Italics" charset="1" panose="020B0904030502090204"/>
      <p:regular r:id="rId32"/>
    </p:embeddedFont>
    <p:embeddedFont>
      <p:font typeface="Paytone One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0.jpe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7956" y="5085847"/>
            <a:ext cx="3827651" cy="382765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4039" y="1672355"/>
            <a:ext cx="3389171" cy="338917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4805" y="4038431"/>
            <a:ext cx="2094831" cy="20948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84365" y="2991016"/>
            <a:ext cx="2094831" cy="20948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64606" y="2357985"/>
            <a:ext cx="6557775" cy="5436991"/>
          </a:xfrm>
          <a:custGeom>
            <a:avLst/>
            <a:gdLst/>
            <a:ahLst/>
            <a:cxnLst/>
            <a:rect r="r" b="b" t="t" l="l"/>
            <a:pathLst>
              <a:path h="5436991" w="6557775">
                <a:moveTo>
                  <a:pt x="0" y="0"/>
                </a:moveTo>
                <a:lnTo>
                  <a:pt x="6557775" y="0"/>
                </a:lnTo>
                <a:lnTo>
                  <a:pt x="6557775" y="5436991"/>
                </a:lnTo>
                <a:lnTo>
                  <a:pt x="0" y="5436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627902">
            <a:off x="6335051" y="2326537"/>
            <a:ext cx="2254244" cy="971374"/>
          </a:xfrm>
          <a:custGeom>
            <a:avLst/>
            <a:gdLst/>
            <a:ahLst/>
            <a:cxnLst/>
            <a:rect r="r" b="b" t="t" l="l"/>
            <a:pathLst>
              <a:path h="971374" w="2254244">
                <a:moveTo>
                  <a:pt x="0" y="0"/>
                </a:moveTo>
                <a:lnTo>
                  <a:pt x="2254244" y="0"/>
                </a:lnTo>
                <a:lnTo>
                  <a:pt x="2254244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1627902">
            <a:off x="747928" y="7642829"/>
            <a:ext cx="2254244" cy="971374"/>
          </a:xfrm>
          <a:custGeom>
            <a:avLst/>
            <a:gdLst/>
            <a:ahLst/>
            <a:cxnLst/>
            <a:rect r="r" b="b" t="t" l="l"/>
            <a:pathLst>
              <a:path h="971374" w="2254244">
                <a:moveTo>
                  <a:pt x="0" y="971374"/>
                </a:moveTo>
                <a:lnTo>
                  <a:pt x="2254244" y="971374"/>
                </a:lnTo>
                <a:lnTo>
                  <a:pt x="2254244" y="0"/>
                </a:lnTo>
                <a:lnTo>
                  <a:pt x="0" y="0"/>
                </a:lnTo>
                <a:lnTo>
                  <a:pt x="0" y="9713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50464" y="6506600"/>
            <a:ext cx="632667" cy="675664"/>
          </a:xfrm>
          <a:custGeom>
            <a:avLst/>
            <a:gdLst/>
            <a:ahLst/>
            <a:cxnLst/>
            <a:rect r="r" b="b" t="t" l="l"/>
            <a:pathLst>
              <a:path h="675664" w="632667">
                <a:moveTo>
                  <a:pt x="0" y="0"/>
                </a:moveTo>
                <a:lnTo>
                  <a:pt x="632667" y="0"/>
                </a:lnTo>
                <a:lnTo>
                  <a:pt x="632667" y="675664"/>
                </a:lnTo>
                <a:lnTo>
                  <a:pt x="0" y="67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8872295" y="5620762"/>
            <a:ext cx="1320252" cy="1409978"/>
          </a:xfrm>
          <a:custGeom>
            <a:avLst/>
            <a:gdLst/>
            <a:ahLst/>
            <a:cxnLst/>
            <a:rect r="r" b="b" t="t" l="l"/>
            <a:pathLst>
              <a:path h="1409978" w="1320252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804937" y="50170"/>
            <a:ext cx="9763642" cy="97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  <a:spcBef>
                <a:spcPct val="0"/>
              </a:spcBef>
            </a:pPr>
            <a:r>
              <a:rPr lang="en-US" sz="5778">
                <a:solidFill>
                  <a:srgbClr val="FF5757"/>
                </a:solidFill>
                <a:latin typeface="Paytone One"/>
              </a:rPr>
              <a:t>ĐỀ TÀI : QUẢN LÝ NHÂN SỰ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22381" y="1789772"/>
            <a:ext cx="4741545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CB6CE6"/>
                </a:solidFill>
                <a:latin typeface="Bernoru"/>
              </a:rPr>
              <a:t>THÀNH VIÊN GỒM :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56918" y="1903049"/>
            <a:ext cx="3887391" cy="176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5"/>
              </a:lnSpc>
            </a:pPr>
            <a:r>
              <a:rPr lang="en-US" sz="3325">
                <a:solidFill>
                  <a:srgbClr val="9FC783"/>
                </a:solidFill>
                <a:latin typeface="Arab Times"/>
              </a:rPr>
              <a:t> NGUYỄN  SĨ THÀNH </a:t>
            </a:r>
          </a:p>
          <a:p>
            <a:pPr algn="ctr">
              <a:lnSpc>
                <a:spcPts val="4655"/>
              </a:lnSpc>
            </a:pPr>
          </a:p>
          <a:p>
            <a:pPr algn="ctr">
              <a:lnSpc>
                <a:spcPts val="4655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109256" y="2736024"/>
            <a:ext cx="4487017" cy="60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7"/>
              </a:lnSpc>
              <a:spcBef>
                <a:spcPct val="0"/>
              </a:spcBef>
            </a:pPr>
            <a:r>
              <a:rPr lang="en-US" sz="3483">
                <a:solidFill>
                  <a:srgbClr val="7ED957"/>
                </a:solidFill>
                <a:latin typeface="Arab Times"/>
              </a:rPr>
              <a:t>CHU MINH CƯỜNG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37587" y="6352672"/>
            <a:ext cx="16230600" cy="5143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56"/>
              </a:lnSpc>
              <a:spcBef>
                <a:spcPct val="0"/>
              </a:spcBef>
            </a:pPr>
            <a:r>
              <a:rPr lang="en-US" sz="23820">
                <a:solidFill>
                  <a:srgbClr val="9FC783"/>
                </a:solidFill>
                <a:latin typeface="Val Bold"/>
              </a:rPr>
              <a:t>N</a:t>
            </a:r>
            <a:r>
              <a:rPr lang="en-US" sz="23820">
                <a:solidFill>
                  <a:srgbClr val="9FC783"/>
                </a:solidFill>
                <a:latin typeface="Val Bold"/>
              </a:rPr>
              <a:t>OW OPEN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963606" y="1190308"/>
            <a:ext cx="632667" cy="675664"/>
          </a:xfrm>
          <a:custGeom>
            <a:avLst/>
            <a:gdLst/>
            <a:ahLst/>
            <a:cxnLst/>
            <a:rect r="r" b="b" t="t" l="l"/>
            <a:pathLst>
              <a:path h="675664" w="632667">
                <a:moveTo>
                  <a:pt x="0" y="0"/>
                </a:moveTo>
                <a:lnTo>
                  <a:pt x="632667" y="0"/>
                </a:lnTo>
                <a:lnTo>
                  <a:pt x="632667" y="675664"/>
                </a:lnTo>
                <a:lnTo>
                  <a:pt x="0" y="67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408624" y="1483679"/>
            <a:ext cx="632667" cy="675664"/>
          </a:xfrm>
          <a:custGeom>
            <a:avLst/>
            <a:gdLst/>
            <a:ahLst/>
            <a:cxnLst/>
            <a:rect r="r" b="b" t="t" l="l"/>
            <a:pathLst>
              <a:path h="675664" w="632667">
                <a:moveTo>
                  <a:pt x="0" y="0"/>
                </a:moveTo>
                <a:lnTo>
                  <a:pt x="632667" y="0"/>
                </a:lnTo>
                <a:lnTo>
                  <a:pt x="632667" y="675664"/>
                </a:lnTo>
                <a:lnTo>
                  <a:pt x="0" y="67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433290" y="5282930"/>
            <a:ext cx="632667" cy="675664"/>
          </a:xfrm>
          <a:custGeom>
            <a:avLst/>
            <a:gdLst/>
            <a:ahLst/>
            <a:cxnLst/>
            <a:rect r="r" b="b" t="t" l="l"/>
            <a:pathLst>
              <a:path h="675664" w="632667">
                <a:moveTo>
                  <a:pt x="0" y="0"/>
                </a:moveTo>
                <a:lnTo>
                  <a:pt x="632667" y="0"/>
                </a:lnTo>
                <a:lnTo>
                  <a:pt x="632667" y="675664"/>
                </a:lnTo>
                <a:lnTo>
                  <a:pt x="0" y="67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297112" y="8111567"/>
            <a:ext cx="3423583" cy="114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2"/>
              </a:lnSpc>
            </a:pPr>
            <a:r>
              <a:rPr lang="en-US" sz="8532">
                <a:solidFill>
                  <a:srgbClr val="CB6CE6"/>
                </a:solidFill>
                <a:latin typeface="Horta Bold"/>
              </a:rPr>
              <a:t>WORKOUT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-889891"/>
            <a:ext cx="19403020" cy="1779782"/>
            <a:chOff x="0" y="0"/>
            <a:chExt cx="5110260" cy="4687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468749"/>
            </a:xfrm>
            <a:custGeom>
              <a:avLst/>
              <a:gdLst/>
              <a:ahLst/>
              <a:cxnLst/>
              <a:rect r="r" b="b" t="t" l="l"/>
              <a:pathLst>
                <a:path h="468749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57510" y="9397109"/>
            <a:ext cx="19403020" cy="1779782"/>
            <a:chOff x="0" y="0"/>
            <a:chExt cx="5110260" cy="4687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0261" cy="468749"/>
            </a:xfrm>
            <a:custGeom>
              <a:avLst/>
              <a:gdLst/>
              <a:ahLst/>
              <a:cxnLst/>
              <a:rect r="r" b="b" t="t" l="l"/>
              <a:pathLst>
                <a:path h="468749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87553" y="1741608"/>
            <a:ext cx="6684726" cy="668472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63173" y="2234242"/>
            <a:ext cx="3729774" cy="37297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98835" y="4790890"/>
            <a:ext cx="3373245" cy="337324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314807" y="1741608"/>
            <a:ext cx="8030218" cy="6803785"/>
          </a:xfrm>
          <a:custGeom>
            <a:avLst/>
            <a:gdLst/>
            <a:ahLst/>
            <a:cxnLst/>
            <a:rect r="r" b="b" t="t" l="l"/>
            <a:pathLst>
              <a:path h="6803785" w="8030218">
                <a:moveTo>
                  <a:pt x="0" y="0"/>
                </a:moveTo>
                <a:lnTo>
                  <a:pt x="8030218" y="0"/>
                </a:lnTo>
                <a:lnTo>
                  <a:pt x="8030218" y="6803784"/>
                </a:lnTo>
                <a:lnTo>
                  <a:pt x="0" y="680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89895" y="966133"/>
            <a:ext cx="9524165" cy="359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8"/>
              </a:lnSpc>
              <a:spcBef>
                <a:spcPct val="0"/>
              </a:spcBef>
            </a:pPr>
            <a:r>
              <a:rPr lang="en-US" sz="20999">
                <a:solidFill>
                  <a:srgbClr val="8F6234"/>
                </a:solidFill>
                <a:latin typeface="League Gothic"/>
              </a:rPr>
              <a:t>THANK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895" y="3404538"/>
            <a:ext cx="7548663" cy="206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1E302C"/>
                </a:solidFill>
                <a:latin typeface="Amsterdam Four"/>
              </a:rPr>
              <a:t>You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82536" y="7308367"/>
            <a:ext cx="3069111" cy="657606"/>
            <a:chOff x="0" y="0"/>
            <a:chExt cx="2706079" cy="5798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06079" cy="579820"/>
            </a:xfrm>
            <a:custGeom>
              <a:avLst/>
              <a:gdLst/>
              <a:ahLst/>
              <a:cxnLst/>
              <a:rect r="r" b="b" t="t" l="l"/>
              <a:pathLst>
                <a:path h="579820" w="2706079">
                  <a:moveTo>
                    <a:pt x="2502879" y="0"/>
                  </a:moveTo>
                  <a:cubicBezTo>
                    <a:pt x="2615103" y="0"/>
                    <a:pt x="2706079" y="129797"/>
                    <a:pt x="2706079" y="289910"/>
                  </a:cubicBezTo>
                  <a:cubicBezTo>
                    <a:pt x="2706079" y="450023"/>
                    <a:pt x="2615103" y="579820"/>
                    <a:pt x="2502879" y="579820"/>
                  </a:cubicBezTo>
                  <a:lnTo>
                    <a:pt x="203200" y="579820"/>
                  </a:lnTo>
                  <a:cubicBezTo>
                    <a:pt x="90976" y="579820"/>
                    <a:pt x="0" y="450023"/>
                    <a:pt x="0" y="289910"/>
                  </a:cubicBezTo>
                  <a:cubicBezTo>
                    <a:pt x="0" y="12979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14300"/>
              <a:ext cx="2706079" cy="69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imes New Roman"/>
                </a:rPr>
                <a:t>21A120100267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82536" y="8048428"/>
            <a:ext cx="3069111" cy="636841"/>
            <a:chOff x="0" y="0"/>
            <a:chExt cx="2706079" cy="5615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706079" cy="561512"/>
            </a:xfrm>
            <a:custGeom>
              <a:avLst/>
              <a:gdLst/>
              <a:ahLst/>
              <a:cxnLst/>
              <a:rect r="r" b="b" t="t" l="l"/>
              <a:pathLst>
                <a:path h="561512" w="2706079">
                  <a:moveTo>
                    <a:pt x="2502879" y="0"/>
                  </a:moveTo>
                  <a:cubicBezTo>
                    <a:pt x="2615103" y="0"/>
                    <a:pt x="2706079" y="125699"/>
                    <a:pt x="2706079" y="280756"/>
                  </a:cubicBezTo>
                  <a:cubicBezTo>
                    <a:pt x="2706079" y="435813"/>
                    <a:pt x="2615103" y="561512"/>
                    <a:pt x="2502879" y="561512"/>
                  </a:cubicBezTo>
                  <a:lnTo>
                    <a:pt x="203200" y="561512"/>
                  </a:lnTo>
                  <a:cubicBezTo>
                    <a:pt x="90976" y="561512"/>
                    <a:pt x="0" y="435813"/>
                    <a:pt x="0" y="280756"/>
                  </a:cubicBezTo>
                  <a:cubicBezTo>
                    <a:pt x="0" y="1256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04775"/>
              <a:ext cx="2706079" cy="666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Times New Roman"/>
                </a:rPr>
                <a:t>21A120100035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682727" y="7308367"/>
            <a:ext cx="3069111" cy="460920"/>
            <a:chOff x="0" y="0"/>
            <a:chExt cx="2706079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06079" cy="406400"/>
            </a:xfrm>
            <a:custGeom>
              <a:avLst/>
              <a:gdLst/>
              <a:ahLst/>
              <a:cxnLst/>
              <a:rect r="r" b="b" t="t" l="l"/>
              <a:pathLst>
                <a:path h="406400" w="2706079">
                  <a:moveTo>
                    <a:pt x="2502879" y="0"/>
                  </a:moveTo>
                  <a:cubicBezTo>
                    <a:pt x="2615103" y="0"/>
                    <a:pt x="2706079" y="90976"/>
                    <a:pt x="2706079" y="203200"/>
                  </a:cubicBezTo>
                  <a:cubicBezTo>
                    <a:pt x="2706079" y="315424"/>
                    <a:pt x="2615103" y="406400"/>
                    <a:pt x="250287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270607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785044" y="8048428"/>
            <a:ext cx="3069111" cy="674984"/>
            <a:chOff x="0" y="0"/>
            <a:chExt cx="2706079" cy="59514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706079" cy="595143"/>
            </a:xfrm>
            <a:custGeom>
              <a:avLst/>
              <a:gdLst/>
              <a:ahLst/>
              <a:cxnLst/>
              <a:rect r="r" b="b" t="t" l="l"/>
              <a:pathLst>
                <a:path h="595143" w="2706079">
                  <a:moveTo>
                    <a:pt x="2502879" y="0"/>
                  </a:moveTo>
                  <a:cubicBezTo>
                    <a:pt x="2615103" y="0"/>
                    <a:pt x="2706079" y="133227"/>
                    <a:pt x="2706079" y="297572"/>
                  </a:cubicBezTo>
                  <a:cubicBezTo>
                    <a:pt x="2706079" y="461916"/>
                    <a:pt x="2615103" y="595143"/>
                    <a:pt x="2502879" y="595143"/>
                  </a:cubicBezTo>
                  <a:lnTo>
                    <a:pt x="203200" y="595143"/>
                  </a:lnTo>
                  <a:cubicBezTo>
                    <a:pt x="90976" y="595143"/>
                    <a:pt x="0" y="461916"/>
                    <a:pt x="0" y="297572"/>
                  </a:cubicBezTo>
                  <a:cubicBezTo>
                    <a:pt x="0" y="1332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2706079" cy="652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ab Times"/>
                </a:rPr>
                <a:t>CHU MINH CƯỜNG 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8491720">
            <a:off x="6963099" y="5409702"/>
            <a:ext cx="2254244" cy="971374"/>
          </a:xfrm>
          <a:custGeom>
            <a:avLst/>
            <a:gdLst/>
            <a:ahLst/>
            <a:cxnLst/>
            <a:rect r="r" b="b" t="t" l="l"/>
            <a:pathLst>
              <a:path h="971374" w="2254244">
                <a:moveTo>
                  <a:pt x="0" y="0"/>
                </a:moveTo>
                <a:lnTo>
                  <a:pt x="2254245" y="0"/>
                </a:lnTo>
                <a:lnTo>
                  <a:pt x="2254245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3134415">
            <a:off x="16132471" y="1910334"/>
            <a:ext cx="1503369" cy="647815"/>
          </a:xfrm>
          <a:custGeom>
            <a:avLst/>
            <a:gdLst/>
            <a:ahLst/>
            <a:cxnLst/>
            <a:rect r="r" b="b" t="t" l="l"/>
            <a:pathLst>
              <a:path h="647815" w="1503369">
                <a:moveTo>
                  <a:pt x="0" y="0"/>
                </a:moveTo>
                <a:lnTo>
                  <a:pt x="1503369" y="0"/>
                </a:lnTo>
                <a:lnTo>
                  <a:pt x="1503369" y="647815"/>
                </a:lnTo>
                <a:lnTo>
                  <a:pt x="0" y="64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686876" y="1854993"/>
            <a:ext cx="1941184" cy="2073109"/>
          </a:xfrm>
          <a:custGeom>
            <a:avLst/>
            <a:gdLst/>
            <a:ahLst/>
            <a:cxnLst/>
            <a:rect r="r" b="b" t="t" l="l"/>
            <a:pathLst>
              <a:path h="2073109" w="1941184">
                <a:moveTo>
                  <a:pt x="0" y="0"/>
                </a:moveTo>
                <a:lnTo>
                  <a:pt x="1941184" y="0"/>
                </a:lnTo>
                <a:lnTo>
                  <a:pt x="1941184" y="2073109"/>
                </a:lnTo>
                <a:lnTo>
                  <a:pt x="0" y="207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1388732" y="5620686"/>
            <a:ext cx="1941184" cy="2073109"/>
          </a:xfrm>
          <a:custGeom>
            <a:avLst/>
            <a:gdLst/>
            <a:ahLst/>
            <a:cxnLst/>
            <a:rect r="r" b="b" t="t" l="l"/>
            <a:pathLst>
              <a:path h="2073109" w="1941184">
                <a:moveTo>
                  <a:pt x="1941184" y="0"/>
                </a:moveTo>
                <a:lnTo>
                  <a:pt x="0" y="0"/>
                </a:lnTo>
                <a:lnTo>
                  <a:pt x="0" y="2073110"/>
                </a:lnTo>
                <a:lnTo>
                  <a:pt x="1941184" y="2073110"/>
                </a:lnTo>
                <a:lnTo>
                  <a:pt x="19411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6672279" y="3571141"/>
            <a:ext cx="3086100" cy="308610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837072" y="7336828"/>
            <a:ext cx="2820396" cy="495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1"/>
              </a:lnSpc>
              <a:spcBef>
                <a:spcPct val="0"/>
              </a:spcBef>
            </a:pPr>
            <a:r>
              <a:rPr lang="en-US" sz="2601">
                <a:solidFill>
                  <a:srgbClr val="1E302C"/>
                </a:solidFill>
                <a:latin typeface="ITC Franklin Gothic LT"/>
              </a:rPr>
              <a:t>NGUYỄN SĨ THÀNH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24675" y="2248316"/>
            <a:ext cx="2480481" cy="2480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73942" y="2728014"/>
            <a:ext cx="4880537" cy="6437159"/>
          </a:xfrm>
          <a:custGeom>
            <a:avLst/>
            <a:gdLst/>
            <a:ahLst/>
            <a:cxnLst/>
            <a:rect r="r" b="b" t="t" l="l"/>
            <a:pathLst>
              <a:path h="6437159" w="4880537">
                <a:moveTo>
                  <a:pt x="0" y="0"/>
                </a:moveTo>
                <a:lnTo>
                  <a:pt x="4880538" y="0"/>
                </a:lnTo>
                <a:lnTo>
                  <a:pt x="4880538" y="6437159"/>
                </a:lnTo>
                <a:lnTo>
                  <a:pt x="0" y="6437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57510" y="9397109"/>
            <a:ext cx="19403020" cy="1779782"/>
            <a:chOff x="0" y="0"/>
            <a:chExt cx="5110260" cy="4687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10261" cy="468749"/>
            </a:xfrm>
            <a:custGeom>
              <a:avLst/>
              <a:gdLst/>
              <a:ahLst/>
              <a:cxnLst/>
              <a:rect r="r" b="b" t="t" l="l"/>
              <a:pathLst>
                <a:path h="468749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2526190">
            <a:off x="15599687" y="1762629"/>
            <a:ext cx="2254244" cy="971374"/>
          </a:xfrm>
          <a:custGeom>
            <a:avLst/>
            <a:gdLst/>
            <a:ahLst/>
            <a:cxnLst/>
            <a:rect r="r" b="b" t="t" l="l"/>
            <a:pathLst>
              <a:path h="971374" w="2254244">
                <a:moveTo>
                  <a:pt x="0" y="0"/>
                </a:moveTo>
                <a:lnTo>
                  <a:pt x="2254244" y="0"/>
                </a:lnTo>
                <a:lnTo>
                  <a:pt x="2254244" y="971374"/>
                </a:lnTo>
                <a:lnTo>
                  <a:pt x="0" y="97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05217" y="3293720"/>
            <a:ext cx="1833125" cy="1957706"/>
          </a:xfrm>
          <a:custGeom>
            <a:avLst/>
            <a:gdLst/>
            <a:ahLst/>
            <a:cxnLst/>
            <a:rect r="r" b="b" t="t" l="l"/>
            <a:pathLst>
              <a:path h="1957706" w="1833125">
                <a:moveTo>
                  <a:pt x="0" y="0"/>
                </a:moveTo>
                <a:lnTo>
                  <a:pt x="1833125" y="0"/>
                </a:lnTo>
                <a:lnTo>
                  <a:pt x="1833125" y="1957706"/>
                </a:lnTo>
                <a:lnTo>
                  <a:pt x="0" y="1957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2905" y="1132267"/>
            <a:ext cx="13076821" cy="7447495"/>
          </a:xfrm>
          <a:custGeom>
            <a:avLst/>
            <a:gdLst/>
            <a:ahLst/>
            <a:cxnLst/>
            <a:rect r="r" b="b" t="t" l="l"/>
            <a:pathLst>
              <a:path h="7447495" w="13076821">
                <a:moveTo>
                  <a:pt x="0" y="0"/>
                </a:moveTo>
                <a:lnTo>
                  <a:pt x="13076821" y="0"/>
                </a:lnTo>
                <a:lnTo>
                  <a:pt x="13076821" y="7447494"/>
                </a:lnTo>
                <a:lnTo>
                  <a:pt x="0" y="7447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928559" y="169602"/>
            <a:ext cx="3830397" cy="96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  <a:spcBef>
                <a:spcPct val="0"/>
              </a:spcBef>
            </a:pPr>
            <a:r>
              <a:rPr lang="en-US" sz="5653">
                <a:solidFill>
                  <a:srgbClr val="1973C8"/>
                </a:solidFill>
                <a:latin typeface="Bernoru"/>
              </a:rPr>
              <a:t>USE CASE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768" y="794614"/>
            <a:ext cx="5194714" cy="4038025"/>
            <a:chOff x="0" y="0"/>
            <a:chExt cx="812800" cy="6318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31817"/>
            </a:xfrm>
            <a:custGeom>
              <a:avLst/>
              <a:gdLst/>
              <a:ahLst/>
              <a:cxnLst/>
              <a:rect r="r" b="b" t="t" l="l"/>
              <a:pathLst>
                <a:path h="631817" w="812800">
                  <a:moveTo>
                    <a:pt x="406400" y="0"/>
                  </a:moveTo>
                  <a:cubicBezTo>
                    <a:pt x="181951" y="0"/>
                    <a:pt x="0" y="141437"/>
                    <a:pt x="0" y="315908"/>
                  </a:cubicBezTo>
                  <a:cubicBezTo>
                    <a:pt x="0" y="490380"/>
                    <a:pt x="181951" y="631817"/>
                    <a:pt x="406400" y="631817"/>
                  </a:cubicBezTo>
                  <a:cubicBezTo>
                    <a:pt x="630849" y="631817"/>
                    <a:pt x="812800" y="490380"/>
                    <a:pt x="812800" y="315908"/>
                  </a:cubicBezTo>
                  <a:cubicBezTo>
                    <a:pt x="812800" y="1414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1608"/>
              <a:ext cx="660400" cy="560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09982" y="3104964"/>
            <a:ext cx="2038536" cy="203853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67466" y="407464"/>
            <a:ext cx="2316520" cy="2021195"/>
            <a:chOff x="0" y="0"/>
            <a:chExt cx="812800" cy="7091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09179"/>
            </a:xfrm>
            <a:custGeom>
              <a:avLst/>
              <a:gdLst/>
              <a:ahLst/>
              <a:cxnLst/>
              <a:rect r="r" b="b" t="t" l="l"/>
              <a:pathLst>
                <a:path h="709179" w="812800">
                  <a:moveTo>
                    <a:pt x="406400" y="0"/>
                  </a:moveTo>
                  <a:cubicBezTo>
                    <a:pt x="181951" y="0"/>
                    <a:pt x="0" y="158755"/>
                    <a:pt x="0" y="354589"/>
                  </a:cubicBezTo>
                  <a:cubicBezTo>
                    <a:pt x="0" y="550424"/>
                    <a:pt x="181951" y="709179"/>
                    <a:pt x="406400" y="709179"/>
                  </a:cubicBezTo>
                  <a:cubicBezTo>
                    <a:pt x="630849" y="709179"/>
                    <a:pt x="812800" y="550424"/>
                    <a:pt x="812800" y="354589"/>
                  </a:cubicBezTo>
                  <a:cubicBezTo>
                    <a:pt x="812800" y="158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8861"/>
              <a:ext cx="660400" cy="623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365219" y="3491669"/>
            <a:ext cx="5549614" cy="4752488"/>
          </a:xfrm>
          <a:custGeom>
            <a:avLst/>
            <a:gdLst/>
            <a:ahLst/>
            <a:cxnLst/>
            <a:rect r="r" b="b" t="t" l="l"/>
            <a:pathLst>
              <a:path h="4752488" w="5549614">
                <a:moveTo>
                  <a:pt x="0" y="0"/>
                </a:moveTo>
                <a:lnTo>
                  <a:pt x="5549615" y="0"/>
                </a:lnTo>
                <a:lnTo>
                  <a:pt x="5549615" y="4752488"/>
                </a:lnTo>
                <a:lnTo>
                  <a:pt x="0" y="475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773629">
            <a:off x="707018" y="6999908"/>
            <a:ext cx="1637417" cy="705578"/>
          </a:xfrm>
          <a:custGeom>
            <a:avLst/>
            <a:gdLst/>
            <a:ahLst/>
            <a:cxnLst/>
            <a:rect r="r" b="b" t="t" l="l"/>
            <a:pathLst>
              <a:path h="705578" w="1637417">
                <a:moveTo>
                  <a:pt x="0" y="0"/>
                </a:moveTo>
                <a:lnTo>
                  <a:pt x="1637417" y="0"/>
                </a:lnTo>
                <a:lnTo>
                  <a:pt x="1637417" y="705577"/>
                </a:lnTo>
                <a:lnTo>
                  <a:pt x="0" y="705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74507" y="1784370"/>
            <a:ext cx="12613493" cy="8167086"/>
          </a:xfrm>
          <a:custGeom>
            <a:avLst/>
            <a:gdLst/>
            <a:ahLst/>
            <a:cxnLst/>
            <a:rect r="r" b="b" t="t" l="l"/>
            <a:pathLst>
              <a:path h="8167086" w="12613493">
                <a:moveTo>
                  <a:pt x="0" y="0"/>
                </a:moveTo>
                <a:lnTo>
                  <a:pt x="12613493" y="0"/>
                </a:lnTo>
                <a:lnTo>
                  <a:pt x="12613493" y="8167086"/>
                </a:lnTo>
                <a:lnTo>
                  <a:pt x="0" y="8167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3" t="-3314" r="-214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318409" y="184060"/>
            <a:ext cx="10940891" cy="108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04AAD"/>
                </a:solidFill>
                <a:latin typeface="Arab Times"/>
              </a:rPr>
              <a:t>MÔ HÌNH THỰC THỂ LIÊN KẾT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91112" y="6475977"/>
            <a:ext cx="3053192" cy="305319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237084" y="3540062"/>
            <a:ext cx="2050916" cy="20509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980920" y="-536819"/>
            <a:ext cx="1565519" cy="15655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98161" y="245940"/>
            <a:ext cx="1565519" cy="15655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217412" y="1200973"/>
            <a:ext cx="4628098" cy="4114800"/>
          </a:xfrm>
          <a:custGeom>
            <a:avLst/>
            <a:gdLst/>
            <a:ahLst/>
            <a:cxnLst/>
            <a:rect r="r" b="b" t="t" l="l"/>
            <a:pathLst>
              <a:path h="4114800" w="4628098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957934">
            <a:off x="16059752" y="178898"/>
            <a:ext cx="1842335" cy="793879"/>
          </a:xfrm>
          <a:custGeom>
            <a:avLst/>
            <a:gdLst/>
            <a:ahLst/>
            <a:cxnLst/>
            <a:rect r="r" b="b" t="t" l="l"/>
            <a:pathLst>
              <a:path h="793879" w="1842335">
                <a:moveTo>
                  <a:pt x="0" y="0"/>
                </a:moveTo>
                <a:lnTo>
                  <a:pt x="1842336" y="0"/>
                </a:lnTo>
                <a:lnTo>
                  <a:pt x="1842336" y="793879"/>
                </a:lnTo>
                <a:lnTo>
                  <a:pt x="0" y="793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289594" y="6667744"/>
            <a:ext cx="1038105" cy="1108655"/>
          </a:xfrm>
          <a:custGeom>
            <a:avLst/>
            <a:gdLst/>
            <a:ahLst/>
            <a:cxnLst/>
            <a:rect r="r" b="b" t="t" l="l"/>
            <a:pathLst>
              <a:path h="1108655" w="1038105">
                <a:moveTo>
                  <a:pt x="0" y="0"/>
                </a:moveTo>
                <a:lnTo>
                  <a:pt x="1038105" y="0"/>
                </a:lnTo>
                <a:lnTo>
                  <a:pt x="1038105" y="1108655"/>
                </a:lnTo>
                <a:lnTo>
                  <a:pt x="0" y="1108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409848" y="1817265"/>
            <a:ext cx="14627260" cy="6185308"/>
          </a:xfrm>
          <a:custGeom>
            <a:avLst/>
            <a:gdLst/>
            <a:ahLst/>
            <a:cxnLst/>
            <a:rect r="r" b="b" t="t" l="l"/>
            <a:pathLst>
              <a:path h="6185308" w="14627260">
                <a:moveTo>
                  <a:pt x="0" y="0"/>
                </a:moveTo>
                <a:lnTo>
                  <a:pt x="14627260" y="0"/>
                </a:lnTo>
                <a:lnTo>
                  <a:pt x="14627260" y="6185308"/>
                </a:lnTo>
                <a:lnTo>
                  <a:pt x="0" y="61853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4710488" y="5143500"/>
            <a:ext cx="3053192" cy="305319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350366" y="471063"/>
            <a:ext cx="4581168" cy="814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1973C8"/>
                </a:solidFill>
                <a:latin typeface="Arab Times"/>
              </a:rPr>
              <a:t>SƠ ĐỒ QUAN HỆ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26242" y="4886350"/>
            <a:ext cx="3389171" cy="33891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06935" y="3165114"/>
            <a:ext cx="3004720" cy="30047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174533" y="5982210"/>
            <a:ext cx="5581065" cy="4586620"/>
          </a:xfrm>
          <a:custGeom>
            <a:avLst/>
            <a:gdLst/>
            <a:ahLst/>
            <a:cxnLst/>
            <a:rect r="r" b="b" t="t" l="l"/>
            <a:pathLst>
              <a:path h="4586620" w="5581065">
                <a:moveTo>
                  <a:pt x="0" y="0"/>
                </a:moveTo>
                <a:lnTo>
                  <a:pt x="5581065" y="0"/>
                </a:lnTo>
                <a:lnTo>
                  <a:pt x="5581065" y="4586621"/>
                </a:lnTo>
                <a:lnTo>
                  <a:pt x="0" y="4586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698292">
            <a:off x="10660452" y="5976303"/>
            <a:ext cx="1380740" cy="594973"/>
          </a:xfrm>
          <a:custGeom>
            <a:avLst/>
            <a:gdLst/>
            <a:ahLst/>
            <a:cxnLst/>
            <a:rect r="r" b="b" t="t" l="l"/>
            <a:pathLst>
              <a:path h="594973" w="1380740">
                <a:moveTo>
                  <a:pt x="0" y="0"/>
                </a:moveTo>
                <a:lnTo>
                  <a:pt x="1380740" y="0"/>
                </a:lnTo>
                <a:lnTo>
                  <a:pt x="1380740" y="594973"/>
                </a:lnTo>
                <a:lnTo>
                  <a:pt x="0" y="59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811967">
            <a:off x="16693207" y="4369987"/>
            <a:ext cx="1380740" cy="594973"/>
          </a:xfrm>
          <a:custGeom>
            <a:avLst/>
            <a:gdLst/>
            <a:ahLst/>
            <a:cxnLst/>
            <a:rect r="r" b="b" t="t" l="l"/>
            <a:pathLst>
              <a:path h="594973" w="1380740">
                <a:moveTo>
                  <a:pt x="0" y="0"/>
                </a:moveTo>
                <a:lnTo>
                  <a:pt x="1380739" y="0"/>
                </a:lnTo>
                <a:lnTo>
                  <a:pt x="1380739" y="594973"/>
                </a:lnTo>
                <a:lnTo>
                  <a:pt x="0" y="59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52723" y="6566640"/>
            <a:ext cx="1320252" cy="1409978"/>
          </a:xfrm>
          <a:custGeom>
            <a:avLst/>
            <a:gdLst/>
            <a:ahLst/>
            <a:cxnLst/>
            <a:rect r="r" b="b" t="t" l="l"/>
            <a:pathLst>
              <a:path h="1409978" w="1320252">
                <a:moveTo>
                  <a:pt x="0" y="0"/>
                </a:moveTo>
                <a:lnTo>
                  <a:pt x="1320252" y="0"/>
                </a:lnTo>
                <a:lnTo>
                  <a:pt x="1320252" y="1409977"/>
                </a:lnTo>
                <a:lnTo>
                  <a:pt x="0" y="140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7072975" y="7677714"/>
            <a:ext cx="559764" cy="597806"/>
          </a:xfrm>
          <a:custGeom>
            <a:avLst/>
            <a:gdLst/>
            <a:ahLst/>
            <a:cxnLst/>
            <a:rect r="r" b="b" t="t" l="l"/>
            <a:pathLst>
              <a:path h="597806" w="559764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15004" y="4207583"/>
            <a:ext cx="559764" cy="597806"/>
          </a:xfrm>
          <a:custGeom>
            <a:avLst/>
            <a:gdLst/>
            <a:ahLst/>
            <a:cxnLst/>
            <a:rect r="r" b="b" t="t" l="l"/>
            <a:pathLst>
              <a:path h="597806" w="559764">
                <a:moveTo>
                  <a:pt x="0" y="0"/>
                </a:moveTo>
                <a:lnTo>
                  <a:pt x="559764" y="0"/>
                </a:lnTo>
                <a:lnTo>
                  <a:pt x="559764" y="597807"/>
                </a:lnTo>
                <a:lnTo>
                  <a:pt x="0" y="597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7086" y="2419699"/>
            <a:ext cx="12481750" cy="6205348"/>
          </a:xfrm>
          <a:custGeom>
            <a:avLst/>
            <a:gdLst/>
            <a:ahLst/>
            <a:cxnLst/>
            <a:rect r="r" b="b" t="t" l="l"/>
            <a:pathLst>
              <a:path h="6205348" w="12481750">
                <a:moveTo>
                  <a:pt x="0" y="0"/>
                </a:moveTo>
                <a:lnTo>
                  <a:pt x="12481749" y="0"/>
                </a:lnTo>
                <a:lnTo>
                  <a:pt x="12481749" y="6205348"/>
                </a:lnTo>
                <a:lnTo>
                  <a:pt x="0" y="6205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06962" y="343878"/>
            <a:ext cx="11649996" cy="136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>
                <a:solidFill>
                  <a:srgbClr val="1973C8"/>
                </a:solidFill>
                <a:latin typeface="Arab Times"/>
              </a:rPr>
              <a:t>GIAO DIỆN ĐĂNG NHẬP</a:t>
            </a:r>
            <a:r>
              <a:rPr lang="en-US" sz="7899">
                <a:solidFill>
                  <a:srgbClr val="000000"/>
                </a:solidFill>
                <a:latin typeface="Arab Times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15345" y="4905136"/>
            <a:ext cx="4484627" cy="448462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15345" y="1709075"/>
            <a:ext cx="4275928" cy="427592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55165" y="3252871"/>
            <a:ext cx="5320359" cy="7034129"/>
          </a:xfrm>
          <a:custGeom>
            <a:avLst/>
            <a:gdLst/>
            <a:ahLst/>
            <a:cxnLst/>
            <a:rect r="r" b="b" t="t" l="l"/>
            <a:pathLst>
              <a:path h="7034129" w="5320359">
                <a:moveTo>
                  <a:pt x="0" y="0"/>
                </a:moveTo>
                <a:lnTo>
                  <a:pt x="5320360" y="0"/>
                </a:lnTo>
                <a:lnTo>
                  <a:pt x="5320360" y="7034129"/>
                </a:lnTo>
                <a:lnTo>
                  <a:pt x="0" y="703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903489">
            <a:off x="16034192" y="3572979"/>
            <a:ext cx="1980059" cy="853226"/>
          </a:xfrm>
          <a:custGeom>
            <a:avLst/>
            <a:gdLst/>
            <a:ahLst/>
            <a:cxnLst/>
            <a:rect r="r" b="b" t="t" l="l"/>
            <a:pathLst>
              <a:path h="853226" w="1980059">
                <a:moveTo>
                  <a:pt x="0" y="0"/>
                </a:moveTo>
                <a:lnTo>
                  <a:pt x="1980059" y="0"/>
                </a:lnTo>
                <a:lnTo>
                  <a:pt x="1980059" y="853225"/>
                </a:lnTo>
                <a:lnTo>
                  <a:pt x="0" y="85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1540084" y="1436676"/>
            <a:ext cx="1572574" cy="1679448"/>
          </a:xfrm>
          <a:custGeom>
            <a:avLst/>
            <a:gdLst/>
            <a:ahLst/>
            <a:cxnLst/>
            <a:rect r="r" b="b" t="t" l="l"/>
            <a:pathLst>
              <a:path h="1679448" w="1572574">
                <a:moveTo>
                  <a:pt x="1572575" y="0"/>
                </a:moveTo>
                <a:lnTo>
                  <a:pt x="0" y="0"/>
                </a:lnTo>
                <a:lnTo>
                  <a:pt x="0" y="1679448"/>
                </a:lnTo>
                <a:lnTo>
                  <a:pt x="1572575" y="1679448"/>
                </a:lnTo>
                <a:lnTo>
                  <a:pt x="15725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14203" y="2276400"/>
            <a:ext cx="643585" cy="687324"/>
          </a:xfrm>
          <a:custGeom>
            <a:avLst/>
            <a:gdLst/>
            <a:ahLst/>
            <a:cxnLst/>
            <a:rect r="r" b="b" t="t" l="l"/>
            <a:pathLst>
              <a:path h="687324" w="643585">
                <a:moveTo>
                  <a:pt x="0" y="0"/>
                </a:moveTo>
                <a:lnTo>
                  <a:pt x="643586" y="0"/>
                </a:lnTo>
                <a:lnTo>
                  <a:pt x="643586" y="687324"/>
                </a:lnTo>
                <a:lnTo>
                  <a:pt x="0" y="6873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71760" y="7147449"/>
            <a:ext cx="643585" cy="687324"/>
          </a:xfrm>
          <a:custGeom>
            <a:avLst/>
            <a:gdLst/>
            <a:ahLst/>
            <a:cxnLst/>
            <a:rect r="r" b="b" t="t" l="l"/>
            <a:pathLst>
              <a:path h="687324" w="643585">
                <a:moveTo>
                  <a:pt x="0" y="0"/>
                </a:moveTo>
                <a:lnTo>
                  <a:pt x="643585" y="0"/>
                </a:lnTo>
                <a:lnTo>
                  <a:pt x="643585" y="687324"/>
                </a:lnTo>
                <a:lnTo>
                  <a:pt x="0" y="6873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5836" y="2038802"/>
            <a:ext cx="9836339" cy="7779750"/>
          </a:xfrm>
          <a:custGeom>
            <a:avLst/>
            <a:gdLst/>
            <a:ahLst/>
            <a:cxnLst/>
            <a:rect r="r" b="b" t="t" l="l"/>
            <a:pathLst>
              <a:path h="7779750" w="9836339">
                <a:moveTo>
                  <a:pt x="0" y="0"/>
                </a:moveTo>
                <a:lnTo>
                  <a:pt x="9836339" y="0"/>
                </a:lnTo>
                <a:lnTo>
                  <a:pt x="9836339" y="7779750"/>
                </a:lnTo>
                <a:lnTo>
                  <a:pt x="0" y="7779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46" t="-5545" r="-254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24664" y="372822"/>
            <a:ext cx="6651784" cy="89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1973C8"/>
                </a:solidFill>
                <a:latin typeface="Arab Times"/>
              </a:rPr>
              <a:t>THÔNG TIN NHÂN SỰ</a:t>
            </a:r>
            <a:r>
              <a:rPr lang="en-US" sz="5199">
                <a:solidFill>
                  <a:srgbClr val="000000"/>
                </a:solidFill>
                <a:latin typeface="Arab Times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61362" y="7296439"/>
            <a:ext cx="2740577" cy="27405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14743" y="-895756"/>
            <a:ext cx="2740577" cy="27405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84235" y="5534467"/>
            <a:ext cx="2094831" cy="20948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804722" y="6665834"/>
            <a:ext cx="1926929" cy="19269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546161" y="0"/>
            <a:ext cx="5550107" cy="4763001"/>
          </a:xfrm>
          <a:custGeom>
            <a:avLst/>
            <a:gdLst/>
            <a:ahLst/>
            <a:cxnLst/>
            <a:rect r="r" b="b" t="t" l="l"/>
            <a:pathLst>
              <a:path h="4763001" w="5550107">
                <a:moveTo>
                  <a:pt x="0" y="0"/>
                </a:moveTo>
                <a:lnTo>
                  <a:pt x="5550107" y="0"/>
                </a:lnTo>
                <a:lnTo>
                  <a:pt x="5550107" y="4763001"/>
                </a:lnTo>
                <a:lnTo>
                  <a:pt x="0" y="4763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166887">
            <a:off x="11248571" y="-11154"/>
            <a:ext cx="2254244" cy="971374"/>
          </a:xfrm>
          <a:custGeom>
            <a:avLst/>
            <a:gdLst/>
            <a:ahLst/>
            <a:cxnLst/>
            <a:rect r="r" b="b" t="t" l="l"/>
            <a:pathLst>
              <a:path h="971374" w="2254244">
                <a:moveTo>
                  <a:pt x="0" y="0"/>
                </a:moveTo>
                <a:lnTo>
                  <a:pt x="2254244" y="0"/>
                </a:lnTo>
                <a:lnTo>
                  <a:pt x="2254244" y="971374"/>
                </a:lnTo>
                <a:lnTo>
                  <a:pt x="0" y="97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1314743" y="3458162"/>
            <a:ext cx="814201" cy="869535"/>
          </a:xfrm>
          <a:custGeom>
            <a:avLst/>
            <a:gdLst/>
            <a:ahLst/>
            <a:cxnLst/>
            <a:rect r="r" b="b" t="t" l="l"/>
            <a:pathLst>
              <a:path h="869535" w="814201">
                <a:moveTo>
                  <a:pt x="814201" y="0"/>
                </a:moveTo>
                <a:lnTo>
                  <a:pt x="0" y="0"/>
                </a:lnTo>
                <a:lnTo>
                  <a:pt x="0" y="869535"/>
                </a:lnTo>
                <a:lnTo>
                  <a:pt x="814201" y="869535"/>
                </a:lnTo>
                <a:lnTo>
                  <a:pt x="81420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5135637" y="5534467"/>
            <a:ext cx="669085" cy="714557"/>
          </a:xfrm>
          <a:custGeom>
            <a:avLst/>
            <a:gdLst/>
            <a:ahLst/>
            <a:cxnLst/>
            <a:rect r="r" b="b" t="t" l="l"/>
            <a:pathLst>
              <a:path h="714557" w="669085">
                <a:moveTo>
                  <a:pt x="669085" y="0"/>
                </a:moveTo>
                <a:lnTo>
                  <a:pt x="0" y="0"/>
                </a:lnTo>
                <a:lnTo>
                  <a:pt x="0" y="714557"/>
                </a:lnTo>
                <a:lnTo>
                  <a:pt x="669085" y="714557"/>
                </a:lnTo>
                <a:lnTo>
                  <a:pt x="66908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76250" y="1844822"/>
            <a:ext cx="10286043" cy="7104479"/>
          </a:xfrm>
          <a:custGeom>
            <a:avLst/>
            <a:gdLst/>
            <a:ahLst/>
            <a:cxnLst/>
            <a:rect r="r" b="b" t="t" l="l"/>
            <a:pathLst>
              <a:path h="7104479" w="10286043">
                <a:moveTo>
                  <a:pt x="0" y="0"/>
                </a:moveTo>
                <a:lnTo>
                  <a:pt x="10286043" y="0"/>
                </a:lnTo>
                <a:lnTo>
                  <a:pt x="10286043" y="7104478"/>
                </a:lnTo>
                <a:lnTo>
                  <a:pt x="0" y="71044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592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70325" y="164957"/>
            <a:ext cx="7413546" cy="102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1973C8"/>
                </a:solidFill>
                <a:latin typeface="Arab Times"/>
              </a:rPr>
              <a:t>CHỨC VỤ NHÂN VIÊN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93054" y="1437011"/>
            <a:ext cx="3682523" cy="36825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946499"/>
            <a:ext cx="2694390" cy="26943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64070" y="4271530"/>
            <a:ext cx="2094831" cy="20948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39484" y="2126809"/>
            <a:ext cx="2094831" cy="20948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32922" y="4700831"/>
            <a:ext cx="6622643" cy="5526897"/>
          </a:xfrm>
          <a:custGeom>
            <a:avLst/>
            <a:gdLst/>
            <a:ahLst/>
            <a:cxnLst/>
            <a:rect r="r" b="b" t="t" l="l"/>
            <a:pathLst>
              <a:path h="5526897" w="6622643">
                <a:moveTo>
                  <a:pt x="0" y="0"/>
                </a:moveTo>
                <a:lnTo>
                  <a:pt x="6622643" y="0"/>
                </a:lnTo>
                <a:lnTo>
                  <a:pt x="6622643" y="5526897"/>
                </a:lnTo>
                <a:lnTo>
                  <a:pt x="0" y="552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627902">
            <a:off x="5231779" y="951323"/>
            <a:ext cx="2254244" cy="971374"/>
          </a:xfrm>
          <a:custGeom>
            <a:avLst/>
            <a:gdLst/>
            <a:ahLst/>
            <a:cxnLst/>
            <a:rect r="r" b="b" t="t" l="l"/>
            <a:pathLst>
              <a:path h="971374" w="2254244">
                <a:moveTo>
                  <a:pt x="0" y="0"/>
                </a:moveTo>
                <a:lnTo>
                  <a:pt x="2254244" y="0"/>
                </a:lnTo>
                <a:lnTo>
                  <a:pt x="2254244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647819" y="5154853"/>
            <a:ext cx="1134412" cy="1211508"/>
          </a:xfrm>
          <a:custGeom>
            <a:avLst/>
            <a:gdLst/>
            <a:ahLst/>
            <a:cxnLst/>
            <a:rect r="r" b="b" t="t" l="l"/>
            <a:pathLst>
              <a:path h="1211508" w="1134412">
                <a:moveTo>
                  <a:pt x="1134412" y="0"/>
                </a:moveTo>
                <a:lnTo>
                  <a:pt x="0" y="0"/>
                </a:lnTo>
                <a:lnTo>
                  <a:pt x="0" y="1211508"/>
                </a:lnTo>
                <a:lnTo>
                  <a:pt x="1134412" y="1211508"/>
                </a:lnTo>
                <a:lnTo>
                  <a:pt x="11344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80113" y="2126809"/>
            <a:ext cx="10807887" cy="7735630"/>
          </a:xfrm>
          <a:custGeom>
            <a:avLst/>
            <a:gdLst/>
            <a:ahLst/>
            <a:cxnLst/>
            <a:rect r="r" b="b" t="t" l="l"/>
            <a:pathLst>
              <a:path h="7735630" w="10807887">
                <a:moveTo>
                  <a:pt x="0" y="0"/>
                </a:moveTo>
                <a:lnTo>
                  <a:pt x="10807887" y="0"/>
                </a:lnTo>
                <a:lnTo>
                  <a:pt x="10807887" y="7735630"/>
                </a:lnTo>
                <a:lnTo>
                  <a:pt x="0" y="77356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011" r="0" b="-732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620651" y="1003622"/>
            <a:ext cx="6294954" cy="77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1973C8"/>
                </a:solidFill>
                <a:latin typeface="Arab Times"/>
              </a:rPr>
              <a:t>QUẢNG LÝ PHÒNG BAN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281937"/>
            <a:ext cx="2502845" cy="384215"/>
            <a:chOff x="0" y="0"/>
            <a:chExt cx="264736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47365" cy="406400"/>
            </a:xfrm>
            <a:custGeom>
              <a:avLst/>
              <a:gdLst/>
              <a:ahLst/>
              <a:cxnLst/>
              <a:rect r="r" b="b" t="t" l="l"/>
              <a:pathLst>
                <a:path h="406400" w="2647365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56455" y="9281937"/>
            <a:ext cx="2502845" cy="384215"/>
            <a:chOff x="0" y="0"/>
            <a:chExt cx="2647365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7365" cy="406400"/>
            </a:xfrm>
            <a:custGeom>
              <a:avLst/>
              <a:gdLst/>
              <a:ahLst/>
              <a:cxnLst/>
              <a:rect r="r" b="b" t="t" l="l"/>
              <a:pathLst>
                <a:path h="406400" w="2647365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2527657" y="7099867"/>
            <a:ext cx="746468" cy="797199"/>
          </a:xfrm>
          <a:custGeom>
            <a:avLst/>
            <a:gdLst/>
            <a:ahLst/>
            <a:cxnLst/>
            <a:rect r="r" b="b" t="t" l="l"/>
            <a:pathLst>
              <a:path h="797199" w="746468">
                <a:moveTo>
                  <a:pt x="746468" y="0"/>
                </a:moveTo>
                <a:lnTo>
                  <a:pt x="0" y="0"/>
                </a:lnTo>
                <a:lnTo>
                  <a:pt x="0" y="797199"/>
                </a:lnTo>
                <a:lnTo>
                  <a:pt x="746468" y="797199"/>
                </a:lnTo>
                <a:lnTo>
                  <a:pt x="746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69067" y="1412915"/>
            <a:ext cx="10303825" cy="8253237"/>
          </a:xfrm>
          <a:custGeom>
            <a:avLst/>
            <a:gdLst/>
            <a:ahLst/>
            <a:cxnLst/>
            <a:rect r="r" b="b" t="t" l="l"/>
            <a:pathLst>
              <a:path h="8253237" w="10303825">
                <a:moveTo>
                  <a:pt x="0" y="0"/>
                </a:moveTo>
                <a:lnTo>
                  <a:pt x="10303824" y="0"/>
                </a:lnTo>
                <a:lnTo>
                  <a:pt x="10303824" y="8253236"/>
                </a:lnTo>
                <a:lnTo>
                  <a:pt x="0" y="8253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99" r="-2909" b="-129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83282" y="198622"/>
            <a:ext cx="6721436" cy="83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7"/>
              </a:lnSpc>
              <a:spcBef>
                <a:spcPct val="0"/>
              </a:spcBef>
            </a:pPr>
            <a:r>
              <a:rPr lang="en-US" sz="4819">
                <a:solidFill>
                  <a:srgbClr val="1973C8"/>
                </a:solidFill>
                <a:latin typeface="Arab Times"/>
              </a:rPr>
              <a:t>THỐNG KÊ VÀ TÌM KIẾM</a:t>
            </a:r>
            <a:r>
              <a:rPr lang="en-US" sz="4819">
                <a:solidFill>
                  <a:srgbClr val="000000"/>
                </a:solidFill>
                <a:latin typeface="Arab Times"/>
              </a:rPr>
              <a:t>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272891" y="2249761"/>
            <a:ext cx="8030218" cy="6803785"/>
          </a:xfrm>
          <a:custGeom>
            <a:avLst/>
            <a:gdLst/>
            <a:ahLst/>
            <a:cxnLst/>
            <a:rect r="r" b="b" t="t" l="l"/>
            <a:pathLst>
              <a:path h="6803785" w="8030218">
                <a:moveTo>
                  <a:pt x="0" y="0"/>
                </a:moveTo>
                <a:lnTo>
                  <a:pt x="8030218" y="0"/>
                </a:lnTo>
                <a:lnTo>
                  <a:pt x="8030218" y="6803784"/>
                </a:lnTo>
                <a:lnTo>
                  <a:pt x="0" y="6803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630556" y="-822410"/>
            <a:ext cx="6622643" cy="5526897"/>
          </a:xfrm>
          <a:custGeom>
            <a:avLst/>
            <a:gdLst/>
            <a:ahLst/>
            <a:cxnLst/>
            <a:rect r="r" b="b" t="t" l="l"/>
            <a:pathLst>
              <a:path h="5526897" w="6622643">
                <a:moveTo>
                  <a:pt x="0" y="0"/>
                </a:moveTo>
                <a:lnTo>
                  <a:pt x="6622644" y="0"/>
                </a:lnTo>
                <a:lnTo>
                  <a:pt x="6622644" y="5526897"/>
                </a:lnTo>
                <a:lnTo>
                  <a:pt x="0" y="5526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1109264" y="6695225"/>
            <a:ext cx="4275928" cy="427592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1824559" y="5006009"/>
            <a:ext cx="4275928" cy="427592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DAF_81Tl6G0</dc:identifier>
  <dcterms:modified xsi:type="dcterms:W3CDTF">2011-08-01T06:04:30Z</dcterms:modified>
  <cp:revision>1</cp:revision>
  <dc:title>Tosca and Brown Minimalist Illustrated Job Search Strategy Presentation</dc:title>
</cp:coreProperties>
</file>